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0" r:id="rId5"/>
    <p:sldId id="262" r:id="rId6"/>
    <p:sldId id="263" r:id="rId7"/>
    <p:sldId id="264" r:id="rId8"/>
    <p:sldId id="268" r:id="rId9"/>
    <p:sldId id="279" r:id="rId10"/>
    <p:sldId id="270" r:id="rId11"/>
    <p:sldId id="280" r:id="rId12"/>
    <p:sldId id="281" r:id="rId13"/>
    <p:sldId id="282" r:id="rId14"/>
    <p:sldId id="275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>
        <p:scale>
          <a:sx n="75" d="100"/>
          <a:sy n="75" d="100"/>
        </p:scale>
        <p:origin x="-13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B677-9B32-4ACC-BD27-C09F22D269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1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F7A23-913F-4CC1-9EEE-6B12278394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61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B84C-36C4-40C2-9F21-B9D23E8A59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43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9DA5-9689-45A2-AE0A-D1CA6FE4D2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93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3E37-0B8D-47B5-AEF4-BC079D18E6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2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88950-6997-4B22-8FEA-021E422AAD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9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802B2-1325-476C-87CA-1C72D2328F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96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4710-A5BD-4C00-9942-218918C06D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52BED-4A00-4338-AC80-FD5EED833A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47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D6D87-3BE0-47EF-99A4-ED9528A24B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59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3409-D357-4BE6-9BB1-569D042519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60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5A3A88-BF24-488A-9729-B6A8B41F76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39750" y="2060575"/>
            <a:ext cx="7772400" cy="28797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</a:t>
            </a:r>
            <a:br>
              <a:rPr lang="ru-RU" sz="5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34.02.01</a:t>
            </a:r>
            <a:br>
              <a:rPr lang="ru-RU" sz="5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«Сестринское  дело»</a:t>
            </a:r>
            <a:endParaRPr lang="es-ES" sz="5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" descr="F:\мед коллед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6250"/>
            <a:ext cx="23034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лл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0"/>
            <a:ext cx="5343525" cy="674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395288" y="2133600"/>
            <a:ext cx="3097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- работать  в  процедурном  кабинете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p.vk.me/c625526/v625526788/1c9a1/tzlbqTdd2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662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79388" y="1196975"/>
            <a:ext cx="23050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Студенты  специальности  «Сестринское  дело»  участвуют  в  работе  отряда  «Милосердие»,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s://pp.vk.me/c628030/v628030751/46a67/p9IVWupTA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6950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34938" y="2060575"/>
            <a:ext cx="203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- являются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донорами,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https://pp.vk.me/c621925/v621925788/464f6/OMNcDh5F0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68313" y="2060575"/>
            <a:ext cx="25193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участвуют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 различных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мероприятиях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000625"/>
            <a:ext cx="91852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Text"/>
                <a:cs typeface="Arial" charset="0"/>
              </a:rPr>
              <a:t>Добро пожаловать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Text"/>
                <a:cs typeface="Arial" charset="0"/>
              </a:rPr>
              <a:t> в самое активное студенчество!</a:t>
            </a:r>
          </a:p>
        </p:txBody>
      </p:sp>
    </p:spTree>
  </p:cSld>
  <p:clrMapOvr>
    <a:masterClrMapping/>
  </p:clrMapOvr>
  <p:transition spd="slow" advTm="29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99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315913" y="1125538"/>
            <a:ext cx="34639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«Медсестра - это ноги безногого, глаза ослепшего, опора ребенку, источник знаний и уверенность для молодой матери, уста тех, кто слишком слаб или погружен в себя, чтобы говорить«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/Вирджиния Хендерсон/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rv18351.ht-test.ru/files/eb9d5bf5921a07f5728053353c267e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3203575" y="5057775"/>
            <a:ext cx="58324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Она находится чуть в тени лечащего врача. На полшага поодаль по своему статусу, но эта дистанция сокращает расстояние между ней и пациентом. Она - медицинская сестра. И в деле выхаживания пациента она - главная.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535113" y="1557338"/>
            <a:ext cx="7632700" cy="4432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базе среднего (полного) общего образования (11 классов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срок обучения: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- 2 года 10 мес. по очной форме обучения, базовая подготовка;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- 3 года 10 мес. по очно-заочной (вечерней) форме обучения, базовая подготовка;</a:t>
            </a:r>
          </a:p>
          <a:p>
            <a:pPr>
              <a:defRPr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на базе основного (общего) образования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(9 классов)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срок обучения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3года 10 мес. – базовая подготовка.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684213" y="476250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Получить специальность медицинской сестры / медицинского брата на отделении «Сестринское дело» в колледже можно: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468313" y="1125538"/>
            <a:ext cx="813593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Область профессиональной деятельности выпускников: </a:t>
            </a:r>
          </a:p>
          <a:p>
            <a:pPr algn="ctr"/>
            <a:endParaRPr lang="ru-RU" sz="3200" b="1" u="sng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Оказание населению квалифицированной сестринской помощи для сохранения и поддержания здоровья в разные возрастные периоды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116013" y="1125538"/>
            <a:ext cx="69119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Объекты профессиональной деятельности    выпускников:</a:t>
            </a:r>
          </a:p>
          <a:p>
            <a:pPr algn="ctr"/>
            <a:endParaRPr lang="ru-RU" sz="2800" b="1" u="sng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-пациент и его окружение;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-здоровое население;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-средства оказания лечебно-диагностической, профилактической и реабилитационной помощи.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23850" y="692150"/>
            <a:ext cx="835183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Основные виды профессиональной</a:t>
            </a:r>
          </a:p>
          <a:p>
            <a:pPr algn="ctr"/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 деятельности: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916238" y="1773238"/>
            <a:ext cx="5867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- Решение проблем пациента посредством сестринского ухода.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- Проведение профилактических мероприятий.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- Участие в лечебно-диагностическом и реабилитационном процессах.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- Оказание доврачебной медицинской помощи при неотложных и экстремальных состояниях.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-11113"/>
            <a:ext cx="558958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254000" y="1196975"/>
            <a:ext cx="3024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 лечебно-профилактических  учреждениях  и доклинических кабинетах мы учимся: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- выполнять манипуляции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DSC04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-12700"/>
            <a:ext cx="6513512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950" y="2613025"/>
            <a:ext cx="239077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Tx/>
              <a:buChar char="-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накладывать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повязки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285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Arno Pro SmText</vt:lpstr>
      <vt:lpstr>Diseño predeterminado</vt:lpstr>
      <vt:lpstr>Специальность   34.02.01  «Сестринское  дело»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W7</cp:lastModifiedBy>
  <cp:revision>400</cp:revision>
  <dcterms:created xsi:type="dcterms:W3CDTF">2010-05-23T14:28:12Z</dcterms:created>
  <dcterms:modified xsi:type="dcterms:W3CDTF">2016-08-29T05:39:12Z</dcterms:modified>
</cp:coreProperties>
</file>